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28016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6219164-988D-4162-9D53-4C9E62954042}">
  <a:tblStyle styleId="{66219164-988D-4162-9D53-4C9E6295404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24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388366" y="685800"/>
            <a:ext cx="20817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7696836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2387600" y="685800"/>
            <a:ext cx="20828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2785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64952" y="1853164"/>
            <a:ext cx="7242600" cy="5108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264945" y="7053822"/>
            <a:ext cx="7242600" cy="1972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7201589" y="11606228"/>
            <a:ext cx="466500" cy="979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264945" y="2753022"/>
            <a:ext cx="7242600" cy="4887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264945" y="7845538"/>
            <a:ext cx="7242600" cy="3237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7201589" y="11606228"/>
            <a:ext cx="466500" cy="979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7201589" y="11606228"/>
            <a:ext cx="466500" cy="979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64945" y="5353227"/>
            <a:ext cx="7242600" cy="20949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7201589" y="11606228"/>
            <a:ext cx="466500" cy="979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64945" y="1107618"/>
            <a:ext cx="7242600" cy="1425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264945" y="2868382"/>
            <a:ext cx="7242600" cy="8503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7201589" y="11606228"/>
            <a:ext cx="466500" cy="979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264945" y="1107618"/>
            <a:ext cx="7242600" cy="1425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264945" y="2868382"/>
            <a:ext cx="3399900" cy="8503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107540" y="2868382"/>
            <a:ext cx="3399900" cy="8503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201589" y="11606228"/>
            <a:ext cx="466500" cy="979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264945" y="1107618"/>
            <a:ext cx="7242600" cy="1425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7201589" y="11606228"/>
            <a:ext cx="466500" cy="979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264945" y="1382827"/>
            <a:ext cx="2386800" cy="1880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264945" y="3458560"/>
            <a:ext cx="2386800" cy="7913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7201589" y="11606228"/>
            <a:ext cx="466500" cy="979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16713" y="1120373"/>
            <a:ext cx="5412600" cy="101817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201589" y="11606228"/>
            <a:ext cx="466500" cy="979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886200" y="-311"/>
            <a:ext cx="3886200" cy="12801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25675" y="3069236"/>
            <a:ext cx="3438300" cy="3689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25675" y="6976542"/>
            <a:ext cx="3438300" cy="3074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198575" y="1802142"/>
            <a:ext cx="3261300" cy="9196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7201589" y="11606228"/>
            <a:ext cx="466500" cy="979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264945" y="10529431"/>
            <a:ext cx="5099100" cy="15060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7201589" y="11606228"/>
            <a:ext cx="466500" cy="979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64945" y="1107618"/>
            <a:ext cx="7242600" cy="1425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64945" y="2868382"/>
            <a:ext cx="7242600" cy="8503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201589" y="11606228"/>
            <a:ext cx="466500" cy="979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Shape 54"/>
          <p:cNvGraphicFramePr/>
          <p:nvPr/>
        </p:nvGraphicFramePr>
        <p:xfrm>
          <a:off x="300775" y="321195"/>
          <a:ext cx="7078575" cy="12004775"/>
        </p:xfrm>
        <a:graphic>
          <a:graphicData uri="http://schemas.openxmlformats.org/drawingml/2006/table">
            <a:tbl>
              <a:tblPr>
                <a:noFill/>
                <a:tableStyleId>{66219164-988D-4162-9D53-4C9E62954042}</a:tableStyleId>
              </a:tblPr>
              <a:tblGrid>
                <a:gridCol w="2302350"/>
                <a:gridCol w="2427800"/>
                <a:gridCol w="2348425"/>
              </a:tblGrid>
              <a:tr h="492750">
                <a:tc gridSpan="3"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500" b="1">
                          <a:solidFill>
                            <a:schemeClr val="dk1"/>
                          </a:solidFill>
                        </a:rPr>
                        <a:t>Name:  </a:t>
                      </a:r>
                    </a:p>
                  </a:txBody>
                  <a:tcPr marL="91425" marR="91425" marT="116350" marB="116350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2750">
                <a:tc gridSpan="3"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3333"/>
                        <a:buFont typeface="Arial"/>
                        <a:buNone/>
                      </a:pPr>
                      <a:r>
                        <a:rPr lang="en" sz="1500" b="1">
                          <a:solidFill>
                            <a:schemeClr val="dk1"/>
                          </a:solidFill>
                        </a:rPr>
                        <a:t>COMMUNICATION: GRADUAL GROWTH STATEMENTS</a:t>
                      </a:r>
                    </a:p>
                  </a:txBody>
                  <a:tcPr marL="91425" marR="91425" marT="116350" marB="116350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2125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 b="1"/>
                        <a:t>A bit like me</a:t>
                      </a:r>
                    </a:p>
                  </a:txBody>
                  <a:tcPr marL="91425" marR="91425" marT="116350" marB="11635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 b="1"/>
                        <a:t>Quite like me</a:t>
                      </a:r>
                    </a:p>
                  </a:txBody>
                  <a:tcPr marL="91425" marR="91425" marT="116350" marB="116350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 b="1"/>
                        <a:t>Very much like me</a:t>
                      </a:r>
                    </a:p>
                  </a:txBody>
                  <a:tcPr marL="91425" marR="91425" marT="116350" marB="116350"/>
                </a:tc>
              </a:tr>
              <a:tr h="838815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800"/>
                    </a:p>
                  </a:txBody>
                  <a:tcPr marL="91425" marR="91425" marT="116350" marB="116350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800"/>
                    </a:p>
                  </a:txBody>
                  <a:tcPr marL="91425" marR="91425" marT="116350" marB="116350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116350" marB="116350"/>
                </a:tc>
              </a:tr>
              <a:tr h="2118425">
                <a:tc gridSpan="3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500" b="1"/>
                        <a:t>Goal and Game plan: </a:t>
                      </a:r>
                    </a:p>
                  </a:txBody>
                  <a:tcPr marL="91425" marR="91425" marT="116350" marB="11635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5" name="Shape 55"/>
          <p:cNvSpPr txBox="1"/>
          <p:nvPr/>
        </p:nvSpPr>
        <p:spPr>
          <a:xfrm>
            <a:off x="-3816150" y="9956212"/>
            <a:ext cx="1811700" cy="10194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can positively contribute to discussions with my peers.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-3829850" y="7474111"/>
            <a:ext cx="1740300" cy="750900"/>
          </a:xfrm>
          <a:prstGeom prst="rect">
            <a:avLst/>
          </a:prstGeom>
          <a:solidFill>
            <a:srgbClr val="EA9999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-6985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can actively listen – I ask questions when I need more info. 	</a:t>
            </a:r>
          </a:p>
        </p:txBody>
      </p:sp>
      <p:sp>
        <p:nvSpPr>
          <p:cNvPr id="57" name="Shape 57"/>
          <p:cNvSpPr txBox="1"/>
          <p:nvPr/>
        </p:nvSpPr>
        <p:spPr>
          <a:xfrm>
            <a:off x="9861950" y="8947577"/>
            <a:ext cx="1911600" cy="612600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can question things I don’t agree with.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7901275" y="9560176"/>
            <a:ext cx="1911600" cy="8643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can receive helpful feedback and use it to improve my learning. </a:t>
            </a:r>
          </a:p>
        </p:txBody>
      </p:sp>
      <p:sp>
        <p:nvSpPr>
          <p:cNvPr id="59" name="Shape 59"/>
          <p:cNvSpPr txBox="1"/>
          <p:nvPr/>
        </p:nvSpPr>
        <p:spPr>
          <a:xfrm>
            <a:off x="7911325" y="8369716"/>
            <a:ext cx="1811700" cy="750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-6985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ask questions when I need to.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x="7869500" y="1952100"/>
            <a:ext cx="1622400" cy="1530600"/>
          </a:xfrm>
          <a:prstGeom prst="rect">
            <a:avLst/>
          </a:prstGeom>
          <a:solidFill>
            <a:srgbClr val="EAD1DC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Connecting to and working with the people in my classroom is becoming easier 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 me. 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x="-1775537" y="4408835"/>
            <a:ext cx="1811700" cy="11943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-6985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can plan and work with others to develop plans while giving and receiving constructive feedback. 	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7912600" y="609478"/>
            <a:ext cx="1622400" cy="1019400"/>
          </a:xfrm>
          <a:prstGeom prst="rect">
            <a:avLst/>
          </a:prstGeom>
          <a:solidFill>
            <a:srgbClr val="B6D7A8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When 	I’m in a comfortable place I can engage with people is easy.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7869500" y="5254214"/>
            <a:ext cx="1811700" cy="1329600"/>
          </a:xfrm>
          <a:prstGeom prst="rect">
            <a:avLst/>
          </a:prstGeom>
          <a:solidFill>
            <a:srgbClr val="FFD966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-6985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can be a leader when collaborating and help the group take thinking and learning deeper. 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-1873100" y="688338"/>
            <a:ext cx="1740300" cy="14337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can contribute positively to discussions and work well in collaborative environments with my peers.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7869488" y="3805926"/>
            <a:ext cx="1622400" cy="1329600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-6985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can focus and listen well – to instructions, to speakers, to conversations.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-1757687" y="2592538"/>
            <a:ext cx="1811700" cy="10938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When 	doing written assignments I know my audience and have a clear purpose. 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-3816150" y="2707297"/>
            <a:ext cx="1811700" cy="8643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-6985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seek help from my teacher when I need it.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-1869175" y="7889906"/>
            <a:ext cx="1740300" cy="1019400"/>
          </a:xfrm>
          <a:prstGeom prst="rect">
            <a:avLst/>
          </a:prstGeom>
          <a:solidFill>
            <a:srgbClr val="F9CB9C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-6985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can communicate clearly to share my ideas. 	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-1854525" y="6325588"/>
            <a:ext cx="1740300" cy="10194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-6985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can present info I’ve gathered to others or to my teacher. 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9720275" y="3543749"/>
            <a:ext cx="1740300" cy="1093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-6985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can work in a group and I’m able to encourage others to get involved. 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-3780450" y="3764838"/>
            <a:ext cx="1740300" cy="7509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-6985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When 	I know the people, it’s easy for me to listen and talk.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9776850" y="858302"/>
            <a:ext cx="1740300" cy="10938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-6985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can gather information easily from a variety of reliable sources. 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-3780450" y="4917540"/>
            <a:ext cx="1740300" cy="7509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-6985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can share information and help to plan activities. 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-1869175" y="9118986"/>
            <a:ext cx="1740300" cy="1019400"/>
          </a:xfrm>
          <a:prstGeom prst="rect">
            <a:avLst/>
          </a:prstGeom>
          <a:solidFill>
            <a:srgbClr val="B6D7A8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-6985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When 	I’m in conversation I can speak my voice respectfully.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9776850" y="2201025"/>
            <a:ext cx="1740300" cy="1093800"/>
          </a:xfrm>
          <a:prstGeom prst="rect">
            <a:avLst/>
          </a:prstGeom>
          <a:solidFill>
            <a:srgbClr val="EA9999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can plan and work with my teacher to develop plans for my learning.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9861950" y="7869872"/>
            <a:ext cx="1811700" cy="7509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-6985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can share out on what I did and learned.  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9812550" y="4917548"/>
            <a:ext cx="1811700" cy="1329600"/>
          </a:xfrm>
          <a:prstGeom prst="rect">
            <a:avLst/>
          </a:prstGeom>
          <a:solidFill>
            <a:srgbClr val="A4C2F4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-6985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am a flexible thinker, and am able to reflect and move forward with new goals. 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9861950" y="6792187"/>
            <a:ext cx="1811700" cy="750900"/>
          </a:xfrm>
          <a:prstGeom prst="rect">
            <a:avLst/>
          </a:prstGeom>
          <a:solidFill>
            <a:srgbClr val="D5A6BD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-6985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can be a leader and am supportive of others.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-3780450" y="6279865"/>
            <a:ext cx="1811700" cy="750900"/>
          </a:xfrm>
          <a:prstGeom prst="rect">
            <a:avLst/>
          </a:prstGeom>
          <a:solidFill>
            <a:srgbClr val="FFD966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-6985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can communicate </a:t>
            </a:r>
          </a:p>
          <a:p>
            <a:pPr marL="0" lvl="0" indent="-6985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well using various technologies.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x="-3865550" y="8668338"/>
            <a:ext cx="1811700" cy="7509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-6985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can work with others and do my share of the work.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x="-3908425" y="858288"/>
            <a:ext cx="1811700" cy="1433700"/>
          </a:xfrm>
          <a:prstGeom prst="rect">
            <a:avLst/>
          </a:prstGeom>
          <a:solidFill>
            <a:srgbClr val="D9D2E9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-6985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know who I am and can communicate this clearly. I am clear with my goals and progress in my work and learning. 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7911325" y="6879627"/>
            <a:ext cx="1811700" cy="1194300"/>
          </a:xfrm>
          <a:prstGeom prst="rect">
            <a:avLst/>
          </a:prstGeom>
          <a:solidFill>
            <a:srgbClr val="C27BA0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-6985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can acquire, analyze and create well-written pieces of work from a variety of texts.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352</Words>
  <Application>Microsoft Office PowerPoint</Application>
  <PresentationFormat>Custom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Comic Sans MS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Syme</dc:creator>
  <cp:lastModifiedBy>Anne Syme</cp:lastModifiedBy>
  <cp:revision>1</cp:revision>
  <dcterms:modified xsi:type="dcterms:W3CDTF">2017-10-20T20:30:01Z</dcterms:modified>
</cp:coreProperties>
</file>